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70" r:id="rId8"/>
    <p:sldId id="260" r:id="rId9"/>
    <p:sldId id="269" r:id="rId10"/>
    <p:sldId id="261" r:id="rId11"/>
    <p:sldId id="266" r:id="rId12"/>
    <p:sldId id="268" r:id="rId13"/>
    <p:sldId id="267" r:id="rId14"/>
    <p:sldId id="262" r:id="rId15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2544" y="-8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s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17" name="Undertitel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a-DK" smtClean="0"/>
              <a:t>Klik for at redigere undertiteltypografien i masteren</a:t>
            </a:r>
            <a:endParaRPr kumimoji="0" lang="en-US"/>
          </a:p>
        </p:txBody>
      </p:sp>
      <p:sp>
        <p:nvSpPr>
          <p:cNvPr id="30" name="Pladsholder til dato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19" name="Pladsholder til sidefod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27" name="Pladsholder til diasnumm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a-DK" smtClean="0"/>
              <a:t>Klik for at redigere typografi i masteren</a:t>
            </a:r>
          </a:p>
          <a:p>
            <a:pPr lvl="1" eaLnBrk="1" latinLnBrk="0" hangingPunct="1"/>
            <a:r>
              <a:rPr lang="da-DK" smtClean="0"/>
              <a:t>Andet niveau</a:t>
            </a:r>
          </a:p>
          <a:p>
            <a:pPr lvl="2" eaLnBrk="1" latinLnBrk="0" hangingPunct="1"/>
            <a:r>
              <a:rPr lang="da-DK" smtClean="0"/>
              <a:t>Tredje niveau</a:t>
            </a:r>
          </a:p>
          <a:p>
            <a:pPr lvl="3" eaLnBrk="1" latinLnBrk="0" hangingPunct="1"/>
            <a:r>
              <a:rPr lang="da-DK" smtClean="0"/>
              <a:t>Fjerde niveau</a:t>
            </a:r>
          </a:p>
          <a:p>
            <a:pPr lvl="4" eaLnBrk="1" latinLnBrk="0" hangingPunct="1"/>
            <a:r>
              <a:rPr lang="da-DK" smtClean="0"/>
              <a:t>Femte niveau</a:t>
            </a:r>
            <a:endParaRPr kumimoji="0" lang="en-US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da-DK" smtClean="0"/>
              <a:t>Klik for at redigere typografi i masteren</a:t>
            </a:r>
          </a:p>
          <a:p>
            <a:pPr lvl="1" eaLnBrk="1" latinLnBrk="0" hangingPunct="1"/>
            <a:r>
              <a:rPr lang="da-DK" smtClean="0"/>
              <a:t>Andet niveau</a:t>
            </a:r>
          </a:p>
          <a:p>
            <a:pPr lvl="2" eaLnBrk="1" latinLnBrk="0" hangingPunct="1"/>
            <a:r>
              <a:rPr lang="da-DK" smtClean="0"/>
              <a:t>Tredje niveau</a:t>
            </a:r>
          </a:p>
          <a:p>
            <a:pPr lvl="3" eaLnBrk="1" latinLnBrk="0" hangingPunct="1"/>
            <a:r>
              <a:rPr lang="da-DK" smtClean="0"/>
              <a:t>Fjerde niveau</a:t>
            </a:r>
          </a:p>
          <a:p>
            <a:pPr lvl="4" eaLnBrk="1" latinLnBrk="0" hangingPunct="1"/>
            <a:r>
              <a:rPr lang="da-DK" smtClean="0"/>
              <a:t>Femte niveau</a:t>
            </a:r>
            <a:endParaRPr kumimoji="0" lang="en-US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da-DK" smtClean="0"/>
              <a:t>Klik for at redigere typografi i masteren</a:t>
            </a:r>
          </a:p>
          <a:p>
            <a:pPr lvl="1" eaLnBrk="1" latinLnBrk="0" hangingPunct="1"/>
            <a:r>
              <a:rPr lang="da-DK" smtClean="0"/>
              <a:t>Andet niveau</a:t>
            </a:r>
          </a:p>
          <a:p>
            <a:pPr lvl="2" eaLnBrk="1" latinLnBrk="0" hangingPunct="1"/>
            <a:r>
              <a:rPr lang="da-DK" smtClean="0"/>
              <a:t>Tredje niveau</a:t>
            </a:r>
          </a:p>
          <a:p>
            <a:pPr lvl="3" eaLnBrk="1" latinLnBrk="0" hangingPunct="1"/>
            <a:r>
              <a:rPr lang="da-DK" smtClean="0"/>
              <a:t>Fjerde niveau</a:t>
            </a:r>
          </a:p>
          <a:p>
            <a:pPr lvl="4" eaLnBrk="1" latinLnBrk="0" hangingPunct="1"/>
            <a:r>
              <a:rPr lang="da-DK" smtClean="0"/>
              <a:t>Femte niveau</a:t>
            </a:r>
            <a:endParaRPr kumimoji="0" lang="en-US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a-DK" smtClean="0"/>
              <a:t>Klik for at redigere typografi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a-DK" smtClean="0"/>
              <a:t>Klik for at redigere typografi i masteren</a:t>
            </a:r>
          </a:p>
          <a:p>
            <a:pPr lvl="1" eaLnBrk="1" latinLnBrk="0" hangingPunct="1"/>
            <a:r>
              <a:rPr lang="da-DK" smtClean="0"/>
              <a:t>Andet niveau</a:t>
            </a:r>
          </a:p>
          <a:p>
            <a:pPr lvl="2" eaLnBrk="1" latinLnBrk="0" hangingPunct="1"/>
            <a:r>
              <a:rPr lang="da-DK" smtClean="0"/>
              <a:t>Tredje niveau</a:t>
            </a:r>
          </a:p>
          <a:p>
            <a:pPr lvl="3" eaLnBrk="1" latinLnBrk="0" hangingPunct="1"/>
            <a:r>
              <a:rPr lang="da-DK" smtClean="0"/>
              <a:t>Fjerde niveau</a:t>
            </a:r>
          </a:p>
          <a:p>
            <a:pPr lvl="4" eaLnBrk="1" latinLnBrk="0" hangingPunct="1"/>
            <a:r>
              <a:rPr lang="da-DK" smtClean="0"/>
              <a:t>Femte niveau</a:t>
            </a:r>
            <a:endParaRPr kumimoji="0" lang="en-US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a-DK" smtClean="0"/>
              <a:t>Klik for at redigere typografi i masteren</a:t>
            </a:r>
          </a:p>
          <a:p>
            <a:pPr lvl="1" eaLnBrk="1" latinLnBrk="0" hangingPunct="1"/>
            <a:r>
              <a:rPr lang="da-DK" smtClean="0"/>
              <a:t>Andet niveau</a:t>
            </a:r>
          </a:p>
          <a:p>
            <a:pPr lvl="2" eaLnBrk="1" latinLnBrk="0" hangingPunct="1"/>
            <a:r>
              <a:rPr lang="da-DK" smtClean="0"/>
              <a:t>Tredje niveau</a:t>
            </a:r>
          </a:p>
          <a:p>
            <a:pPr lvl="3" eaLnBrk="1" latinLnBrk="0" hangingPunct="1"/>
            <a:r>
              <a:rPr lang="da-DK" smtClean="0"/>
              <a:t>Fjerde niveau</a:t>
            </a:r>
          </a:p>
          <a:p>
            <a:pPr lvl="4" eaLnBrk="1" latinLnBrk="0" hangingPunct="1"/>
            <a:r>
              <a:rPr lang="da-DK" smtClean="0"/>
              <a:t>Femte niveau</a:t>
            </a:r>
            <a:endParaRPr kumimoji="0" lang="en-US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a-DK" smtClean="0"/>
              <a:t>Klik for at redigere typografi i masteren</a:t>
            </a:r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a-DK" smtClean="0"/>
              <a:t>Klik for at redigere typografi i masteren</a:t>
            </a:r>
          </a:p>
        </p:txBody>
      </p:sp>
      <p:sp>
        <p:nvSpPr>
          <p:cNvPr id="5" name="Pladsholder til indhold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da-DK" smtClean="0"/>
              <a:t>Klik for at redigere typografi i masteren</a:t>
            </a:r>
          </a:p>
          <a:p>
            <a:pPr lvl="1" eaLnBrk="1" latinLnBrk="0" hangingPunct="1"/>
            <a:r>
              <a:rPr lang="da-DK" smtClean="0"/>
              <a:t>Andet niveau</a:t>
            </a:r>
          </a:p>
          <a:p>
            <a:pPr lvl="2" eaLnBrk="1" latinLnBrk="0" hangingPunct="1"/>
            <a:r>
              <a:rPr lang="da-DK" smtClean="0"/>
              <a:t>Tredje niveau</a:t>
            </a:r>
          </a:p>
          <a:p>
            <a:pPr lvl="3" eaLnBrk="1" latinLnBrk="0" hangingPunct="1"/>
            <a:r>
              <a:rPr lang="da-DK" smtClean="0"/>
              <a:t>Fjerde niveau</a:t>
            </a:r>
          </a:p>
          <a:p>
            <a:pPr lvl="4" eaLnBrk="1" latinLnBrk="0" hangingPunct="1"/>
            <a:r>
              <a:rPr lang="da-DK" smtClean="0"/>
              <a:t>Femte niveau</a:t>
            </a:r>
            <a:endParaRPr kumimoji="0" lang="en-US"/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da-DK" smtClean="0"/>
              <a:t>Klik for at redigere typografi i masteren</a:t>
            </a:r>
          </a:p>
          <a:p>
            <a:pPr lvl="1" eaLnBrk="1" latinLnBrk="0" hangingPunct="1"/>
            <a:r>
              <a:rPr lang="da-DK" smtClean="0"/>
              <a:t>Andet niveau</a:t>
            </a:r>
          </a:p>
          <a:p>
            <a:pPr lvl="2" eaLnBrk="1" latinLnBrk="0" hangingPunct="1"/>
            <a:r>
              <a:rPr lang="da-DK" smtClean="0"/>
              <a:t>Tredje niveau</a:t>
            </a:r>
          </a:p>
          <a:p>
            <a:pPr lvl="3" eaLnBrk="1" latinLnBrk="0" hangingPunct="1"/>
            <a:r>
              <a:rPr lang="da-DK" smtClean="0"/>
              <a:t>Fjerde niveau</a:t>
            </a:r>
          </a:p>
          <a:p>
            <a:pPr lvl="4" eaLnBrk="1" latinLnBrk="0" hangingPunct="1"/>
            <a:r>
              <a:rPr lang="da-DK" smtClean="0"/>
              <a:t>Femte niveau</a:t>
            </a:r>
            <a:endParaRPr kumimoji="0" lang="en-US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dias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da-DK" smtClean="0"/>
              <a:t>Klik for at redigere typografi i masteren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da-DK" smtClean="0"/>
              <a:t>Klik for at redigere typografi i masteren</a:t>
            </a:r>
          </a:p>
          <a:p>
            <a:pPr lvl="1" eaLnBrk="1" latinLnBrk="0" hangingPunct="1"/>
            <a:r>
              <a:rPr lang="da-DK" smtClean="0"/>
              <a:t>Andet niveau</a:t>
            </a:r>
          </a:p>
          <a:p>
            <a:pPr lvl="2" eaLnBrk="1" latinLnBrk="0" hangingPunct="1"/>
            <a:r>
              <a:rPr lang="da-DK" smtClean="0"/>
              <a:t>Tredje niveau</a:t>
            </a:r>
          </a:p>
          <a:p>
            <a:pPr lvl="3" eaLnBrk="1" latinLnBrk="0" hangingPunct="1"/>
            <a:r>
              <a:rPr lang="da-DK" smtClean="0"/>
              <a:t>Fjerde niveau</a:t>
            </a:r>
          </a:p>
          <a:p>
            <a:pPr lvl="4" eaLnBrk="1" latinLnBrk="0" hangingPunct="1"/>
            <a:r>
              <a:rPr lang="da-DK" smtClean="0"/>
              <a:t>Femte niveau</a:t>
            </a:r>
            <a:endParaRPr kumimoji="0" lang="en-US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med enkelt afklippet og afrundet hjørn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vinklet trekant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da-DK" smtClean="0"/>
              <a:t>Klik for at redigere typografi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da-DK" smtClean="0"/>
              <a:t>Klik på ikonet for at tilføje et billede</a:t>
            </a:r>
            <a:endParaRPr kumimoji="0" lang="en-US" dirty="0"/>
          </a:p>
        </p:txBody>
      </p:sp>
      <p:sp>
        <p:nvSpPr>
          <p:cNvPr id="10" name="Kombinationstegning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Kombinationstegning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Kombinationstegning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Kombinationstegning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Pladsholder til titel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da-DK" smtClean="0"/>
              <a:t>Klik for at redigere titeltypografi i masteren</a:t>
            </a:r>
            <a:endParaRPr kumimoji="0" lang="en-US"/>
          </a:p>
        </p:txBody>
      </p:sp>
      <p:sp>
        <p:nvSpPr>
          <p:cNvPr id="30" name="Pladsholder til tekst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da-DK" smtClean="0"/>
              <a:t>Klik for at redigere typografi i masteren</a:t>
            </a:r>
          </a:p>
          <a:p>
            <a:pPr lvl="1" eaLnBrk="1" latinLnBrk="0" hangingPunct="1"/>
            <a:r>
              <a:rPr kumimoji="0" lang="da-DK" smtClean="0"/>
              <a:t>Andet niveau</a:t>
            </a:r>
          </a:p>
          <a:p>
            <a:pPr lvl="2" eaLnBrk="1" latinLnBrk="0" hangingPunct="1"/>
            <a:r>
              <a:rPr kumimoji="0" lang="da-DK" smtClean="0"/>
              <a:t>Tredje niveau</a:t>
            </a:r>
          </a:p>
          <a:p>
            <a:pPr lvl="3" eaLnBrk="1" latinLnBrk="0" hangingPunct="1"/>
            <a:r>
              <a:rPr kumimoji="0" lang="da-DK" smtClean="0"/>
              <a:t>Fjerde niveau</a:t>
            </a:r>
          </a:p>
          <a:p>
            <a:pPr lvl="4" eaLnBrk="1" latinLnBrk="0" hangingPunct="1"/>
            <a:r>
              <a:rPr kumimoji="0" lang="da-DK" smtClean="0"/>
              <a:t>Femte niveau</a:t>
            </a:r>
            <a:endParaRPr kumimoji="0" lang="en-US"/>
          </a:p>
        </p:txBody>
      </p:sp>
      <p:sp>
        <p:nvSpPr>
          <p:cNvPr id="10" name="Pladsholder til dato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8DC755EF-4F57-43A6-98E9-C56CCC24FD76}" type="datetimeFigureOut">
              <a:rPr lang="da-DK" smtClean="0"/>
              <a:pPr/>
              <a:t>24-06-2012</a:t>
            </a:fld>
            <a:endParaRPr lang="da-DK"/>
          </a:p>
        </p:txBody>
      </p:sp>
      <p:sp>
        <p:nvSpPr>
          <p:cNvPr id="22" name="Pladsholder til sidefod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18" name="Pladsholder til diasnumm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FD33CC0E-EAF1-49EE-BBA8-3DF757BEE7F4}" type="slidenum">
              <a:rPr lang="da-DK" smtClean="0"/>
              <a:pPr/>
              <a:t>‹nr.›</a:t>
            </a:fld>
            <a:endParaRPr lang="da-DK"/>
          </a:p>
        </p:txBody>
      </p:sp>
      <p:grpSp>
        <p:nvGrpSpPr>
          <p:cNvPr id="2" name="Gruppe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Kombinationstegning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Kombinationstegning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Application development</a:t>
            </a:r>
            <a:endParaRPr lang="en-US" dirty="0"/>
          </a:p>
        </p:txBody>
      </p:sp>
      <p:sp>
        <p:nvSpPr>
          <p:cNvPr id="5" name="Und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Sw601f12-PARROT</a:t>
            </a:r>
          </a:p>
          <a:p>
            <a:r>
              <a:rPr lang="en-US" sz="2400" dirty="0" smtClean="0"/>
              <a:t>Pictograms </a:t>
            </a:r>
            <a:r>
              <a:rPr lang="en-US" sz="2400" dirty="0" smtClean="0"/>
              <a:t>Assisting with Rhetoric Reasoning Or Talking.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Ad-hoc testing</a:t>
            </a:r>
          </a:p>
          <a:p>
            <a:pPr lvl="1"/>
            <a:r>
              <a:rPr lang="en-US" dirty="0" smtClean="0"/>
              <a:t>Quality improvement on the run.</a:t>
            </a:r>
          </a:p>
          <a:p>
            <a:r>
              <a:rPr lang="en-US" dirty="0" smtClean="0"/>
              <a:t>Dynamic Black box testing</a:t>
            </a:r>
          </a:p>
          <a:p>
            <a:pPr lvl="1"/>
            <a:r>
              <a:rPr lang="en-US" dirty="0" smtClean="0"/>
              <a:t>Quality assurance according to the specification. </a:t>
            </a:r>
          </a:p>
          <a:p>
            <a:r>
              <a:rPr lang="en-US" dirty="0" smtClean="0"/>
              <a:t>Usability </a:t>
            </a:r>
            <a:r>
              <a:rPr lang="en-US" dirty="0" smtClean="0"/>
              <a:t>testing</a:t>
            </a:r>
            <a:r>
              <a:rPr lang="en-US" dirty="0" smtClean="0"/>
              <a:t>.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343872"/>
          </a:xfrm>
        </p:spPr>
        <p:txBody>
          <a:bodyPr/>
          <a:lstStyle/>
          <a:p>
            <a:r>
              <a:rPr lang="en-US" dirty="0" smtClean="0"/>
              <a:t>Dynamic Black box testing</a:t>
            </a:r>
          </a:p>
          <a:p>
            <a:pPr lvl="1"/>
            <a:r>
              <a:rPr lang="en-US" dirty="0" smtClean="0"/>
              <a:t>Quality assurance according to the specification. 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4" name="Picture 2" descr="C:\Users\Christoffer\Desktop\test case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844824"/>
            <a:ext cx="8352928" cy="4786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Christoffer\Desktop\speech_boar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87824" y="476672"/>
            <a:ext cx="3817861" cy="610857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343872"/>
          </a:xfrm>
        </p:spPr>
        <p:txBody>
          <a:bodyPr/>
          <a:lstStyle/>
          <a:p>
            <a:r>
              <a:rPr lang="en-US" dirty="0" smtClean="0"/>
              <a:t>Usability testing</a:t>
            </a:r>
          </a:p>
          <a:p>
            <a:endParaRPr lang="en-US" dirty="0"/>
          </a:p>
        </p:txBody>
      </p:sp>
      <p:pic>
        <p:nvPicPr>
          <p:cNvPr id="3074" name="Picture 2" descr="C:\Users\Christoffer\Desktop\usabilit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91880" y="764703"/>
            <a:ext cx="3600400" cy="605333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Epilog 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Product</a:t>
            </a:r>
          </a:p>
          <a:p>
            <a:r>
              <a:rPr lang="en-US" dirty="0" smtClean="0"/>
              <a:t>Multi project </a:t>
            </a:r>
          </a:p>
          <a:p>
            <a:r>
              <a:rPr lang="en-US" dirty="0" smtClean="0"/>
              <a:t>Agile /Scrum</a:t>
            </a:r>
          </a:p>
          <a:p>
            <a:r>
              <a:rPr lang="en-US" dirty="0" smtClean="0"/>
              <a:t>Future work.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 Project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 project</a:t>
            </a:r>
          </a:p>
          <a:p>
            <a:endParaRPr lang="en-US" dirty="0" smtClean="0"/>
          </a:p>
          <a:p>
            <a:r>
              <a:rPr lang="en-US" dirty="0" smtClean="0"/>
              <a:t>Target group</a:t>
            </a:r>
          </a:p>
          <a:p>
            <a:pPr lvl="1"/>
            <a:r>
              <a:rPr lang="en-US" dirty="0" smtClean="0"/>
              <a:t>Guardians</a:t>
            </a:r>
          </a:p>
          <a:p>
            <a:pPr lvl="1"/>
            <a:r>
              <a:rPr lang="en-US" dirty="0" smtClean="0"/>
              <a:t>Children with ASD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Development method </a:t>
            </a:r>
          </a:p>
          <a:p>
            <a:pPr lvl="1"/>
            <a:r>
              <a:rPr lang="en-US" dirty="0" smtClean="0"/>
              <a:t>Agile and scrum</a:t>
            </a:r>
          </a:p>
          <a:p>
            <a:pPr lvl="1"/>
            <a:r>
              <a:rPr lang="en-US" dirty="0" smtClean="0"/>
              <a:t>Our development method.</a:t>
            </a:r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 Project cont.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 definition </a:t>
            </a:r>
          </a:p>
          <a:p>
            <a:pPr lvl="1"/>
            <a:r>
              <a:rPr lang="en-US" i="1" dirty="0" smtClean="0"/>
              <a:t>How can we ease the daily life for children with ASD and their guardians, while complying with the study regulation?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 Project cont.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System description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PARROT</a:t>
            </a:r>
          </a:p>
          <a:p>
            <a:pPr lvl="1">
              <a:buNone/>
            </a:pPr>
            <a:endParaRPr lang="en-US" dirty="0" smtClean="0"/>
          </a:p>
        </p:txBody>
      </p:sp>
      <p:pic>
        <p:nvPicPr>
          <p:cNvPr id="2050" name="Picture 2" descr="D:\Aalborg universitet\P6\Project\Reports\PARROT\Rapport\input\images\Giraf_comp_pic_fix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03848" y="2348880"/>
            <a:ext cx="5472608" cy="4223583"/>
          </a:xfrm>
          <a:prstGeom prst="rect">
            <a:avLst/>
          </a:prstGeom>
          <a:solidFill>
            <a:schemeClr val="accent1"/>
          </a:solidFill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Pictograms</a:t>
            </a:r>
          </a:p>
          <a:p>
            <a:r>
              <a:rPr lang="en-US" dirty="0" smtClean="0"/>
              <a:t>Folders</a:t>
            </a:r>
          </a:p>
          <a:p>
            <a:r>
              <a:rPr lang="en-US" dirty="0" smtClean="0"/>
              <a:t>Creating pictograms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Design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Like </a:t>
            </a:r>
            <a:r>
              <a:rPr lang="en-US" dirty="0" smtClean="0"/>
              <a:t>the real thing </a:t>
            </a:r>
          </a:p>
          <a:p>
            <a:pPr lvl="1"/>
            <a:r>
              <a:rPr lang="en-US" dirty="0" smtClean="0"/>
              <a:t>Blue folder of pictograms =&gt; </a:t>
            </a:r>
            <a:r>
              <a:rPr lang="en-US" dirty="0" smtClean="0"/>
              <a:t>speech board </a:t>
            </a:r>
            <a:endParaRPr lang="en-US" dirty="0" smtClean="0"/>
          </a:p>
          <a:p>
            <a:pPr lvl="1"/>
            <a:r>
              <a:rPr lang="en-US" dirty="0" smtClean="0"/>
              <a:t>Folders of all pictograms =&gt; manage categories</a:t>
            </a:r>
          </a:p>
          <a:p>
            <a:endParaRPr lang="en-US" dirty="0" smtClean="0"/>
          </a:p>
          <a:p>
            <a:r>
              <a:rPr lang="en-US" dirty="0" smtClean="0"/>
              <a:t>Safe</a:t>
            </a:r>
          </a:p>
          <a:p>
            <a:r>
              <a:rPr lang="en-US" dirty="0" smtClean="0"/>
              <a:t>Simple</a:t>
            </a:r>
          </a:p>
          <a:p>
            <a:r>
              <a:rPr lang="en-US" dirty="0" smtClean="0"/>
              <a:t>Easy to remember </a:t>
            </a:r>
          </a:p>
          <a:p>
            <a:r>
              <a:rPr lang="en-US" dirty="0" smtClean="0"/>
              <a:t>Extending pictograms(picture, text, sounds)</a:t>
            </a: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C:\Users\Christoffer\Desktop\IMG_24062012_10513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692696"/>
            <a:ext cx="4397136" cy="5915372"/>
          </a:xfrm>
          <a:prstGeom prst="rect">
            <a:avLst/>
          </a:prstGeom>
          <a:noFill/>
        </p:spPr>
      </p:pic>
      <p:pic>
        <p:nvPicPr>
          <p:cNvPr id="1029" name="Picture 5" descr="C:\Users\Christoffer\Desktop\IMG_24062012_10514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88023" y="692696"/>
            <a:ext cx="4114669" cy="58326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Features/functions </a:t>
            </a:r>
          </a:p>
          <a:p>
            <a:pPr lvl="1"/>
            <a:r>
              <a:rPr lang="en-US" dirty="0" smtClean="0"/>
              <a:t>Functional GUI</a:t>
            </a:r>
          </a:p>
          <a:p>
            <a:pPr lvl="1"/>
            <a:r>
              <a:rPr lang="en-US" dirty="0" smtClean="0"/>
              <a:t>Pictograms: Viewing and Playing</a:t>
            </a:r>
          </a:p>
          <a:p>
            <a:pPr lvl="1"/>
            <a:r>
              <a:rPr lang="en-US" dirty="0" smtClean="0"/>
              <a:t>Categories</a:t>
            </a:r>
            <a:r>
              <a:rPr lang="en-US" dirty="0" smtClean="0"/>
              <a:t>: Creation and Customization</a:t>
            </a:r>
          </a:p>
          <a:p>
            <a:pPr lvl="1"/>
            <a:r>
              <a:rPr lang="en-US" dirty="0" smtClean="0"/>
              <a:t>Color Customization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Features we </a:t>
            </a:r>
            <a:r>
              <a:rPr lang="en-US" dirty="0" smtClean="0"/>
              <a:t>want</a:t>
            </a:r>
            <a:endParaRPr lang="en-US" dirty="0" smtClean="0"/>
          </a:p>
          <a:p>
            <a:pPr lvl="1"/>
            <a:r>
              <a:rPr lang="en-US" dirty="0" smtClean="0"/>
              <a:t>Getting PARROT Fully Integrated into </a:t>
            </a:r>
            <a:r>
              <a:rPr lang="en-US" dirty="0" err="1" smtClean="0"/>
              <a:t>Giraf</a:t>
            </a:r>
            <a:endParaRPr lang="en-US" dirty="0" smtClean="0"/>
          </a:p>
          <a:p>
            <a:pPr lvl="1"/>
            <a:r>
              <a:rPr lang="en-US" dirty="0" smtClean="0"/>
              <a:t>Adding Pictograms Proper</a:t>
            </a:r>
          </a:p>
          <a:p>
            <a:pPr lvl="1"/>
            <a:r>
              <a:rPr lang="en-US" dirty="0" smtClean="0"/>
              <a:t>More Options and a way to access them easily</a:t>
            </a:r>
          </a:p>
          <a:p>
            <a:pPr lvl="1"/>
            <a:r>
              <a:rPr lang="en-US" dirty="0" smtClean="0"/>
              <a:t>Sub Categories.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rløb">
  <a:themeElements>
    <a:clrScheme name="Forløb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orløb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rløb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728</TotalTime>
  <Words>189</Words>
  <Application>Microsoft Office PowerPoint</Application>
  <PresentationFormat>Skærmshow (4:3)</PresentationFormat>
  <Paragraphs>59</Paragraphs>
  <Slides>14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Diastitler</vt:lpstr>
      </vt:variant>
      <vt:variant>
        <vt:i4>14</vt:i4>
      </vt:variant>
    </vt:vector>
  </HeadingPairs>
  <TitlesOfParts>
    <vt:vector size="15" baseType="lpstr">
      <vt:lpstr>Forløb</vt:lpstr>
      <vt:lpstr>Application development</vt:lpstr>
      <vt:lpstr>Multi Project</vt:lpstr>
      <vt:lpstr>Multi Project cont.</vt:lpstr>
      <vt:lpstr>Multi Project cont.</vt:lpstr>
      <vt:lpstr>Analysis </vt:lpstr>
      <vt:lpstr>Application Design</vt:lpstr>
      <vt:lpstr>Dias nummer 7</vt:lpstr>
      <vt:lpstr>Implementation</vt:lpstr>
      <vt:lpstr>Dias nummer 9</vt:lpstr>
      <vt:lpstr>Testing </vt:lpstr>
      <vt:lpstr>Dias nummer 11</vt:lpstr>
      <vt:lpstr>Dias nummer 12</vt:lpstr>
      <vt:lpstr>Dias nummer 13</vt:lpstr>
      <vt:lpstr>Epilog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development</dc:title>
  <dc:creator>Christoffer</dc:creator>
  <cp:lastModifiedBy>Christoffer</cp:lastModifiedBy>
  <cp:revision>50</cp:revision>
  <dcterms:created xsi:type="dcterms:W3CDTF">2012-06-22T07:59:31Z</dcterms:created>
  <dcterms:modified xsi:type="dcterms:W3CDTF">2012-06-24T13:19:50Z</dcterms:modified>
</cp:coreProperties>
</file>

<file path=docProps/thumbnail.jpeg>
</file>